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1"/>
  </p:notesMasterIdLst>
  <p:sldIdLst>
    <p:sldId id="11078" r:id="rId5"/>
    <p:sldId id="11085" r:id="rId6"/>
    <p:sldId id="11082" r:id="rId7"/>
    <p:sldId id="11083" r:id="rId8"/>
    <p:sldId id="11084" r:id="rId9"/>
    <p:sldId id="11086" r:id="rId10"/>
    <p:sldId id="276" r:id="rId11"/>
    <p:sldId id="11088" r:id="rId12"/>
    <p:sldId id="11089" r:id="rId13"/>
    <p:sldId id="11090" r:id="rId14"/>
    <p:sldId id="11092" r:id="rId15"/>
    <p:sldId id="11087" r:id="rId16"/>
    <p:sldId id="11091" r:id="rId17"/>
    <p:sldId id="11093" r:id="rId18"/>
    <p:sldId id="11094" r:id="rId19"/>
    <p:sldId id="110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0B06F-A5B5-4847-AA5C-A1E59A579720}" v="27" dt="2021-10-14T04:04:04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002" y="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0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Paranjape" userId="12ff91c4-1f32-4668-85b5-ca7338848d21" providerId="ADAL" clId="{718B953A-C41C-4B0F-8DF1-909C9065BA94}"/>
    <pc:docChg chg="undo custSel addSld modSld">
      <pc:chgData name="Nitin Paranjape" userId="12ff91c4-1f32-4668-85b5-ca7338848d21" providerId="ADAL" clId="{718B953A-C41C-4B0F-8DF1-909C9065BA94}" dt="2021-05-30T17:48:25.042" v="44"/>
      <pc:docMkLst>
        <pc:docMk/>
      </pc:docMkLst>
      <pc:sldChg chg="modTransition">
        <pc:chgData name="Nitin Paranjape" userId="12ff91c4-1f32-4668-85b5-ca7338848d21" providerId="ADAL" clId="{718B953A-C41C-4B0F-8DF1-909C9065BA94}" dt="2021-05-30T17:43:22.167" v="1"/>
        <pc:sldMkLst>
          <pc:docMk/>
          <pc:sldMk cId="1123870469" sldId="11090"/>
        </pc:sldMkLst>
      </pc:sldChg>
      <pc:sldChg chg="modSp mod modAnim">
        <pc:chgData name="Nitin Paranjape" userId="12ff91c4-1f32-4668-85b5-ca7338848d21" providerId="ADAL" clId="{718B953A-C41C-4B0F-8DF1-909C9065BA94}" dt="2021-05-30T17:44:42.026" v="14" actId="1076"/>
        <pc:sldMkLst>
          <pc:docMk/>
          <pc:sldMk cId="309486812" sldId="11091"/>
        </pc:sldMkLst>
        <pc:spChg chg="mod">
          <ac:chgData name="Nitin Paranjape" userId="12ff91c4-1f32-4668-85b5-ca7338848d21" providerId="ADAL" clId="{718B953A-C41C-4B0F-8DF1-909C9065BA94}" dt="2021-05-30T17:44:42.026" v="14" actId="1076"/>
          <ac:spMkLst>
            <pc:docMk/>
            <pc:sldMk cId="309486812" sldId="11091"/>
            <ac:spMk id="4" creationId="{37813854-6515-465B-8D30-E9E68F413222}"/>
          </ac:spMkLst>
        </pc:spChg>
      </pc:sldChg>
      <pc:sldChg chg="modSp add mod modTransition">
        <pc:chgData name="Nitin Paranjape" userId="12ff91c4-1f32-4668-85b5-ca7338848d21" providerId="ADAL" clId="{718B953A-C41C-4B0F-8DF1-909C9065BA94}" dt="2021-05-30T17:45:17.928" v="20"/>
        <pc:sldMkLst>
          <pc:docMk/>
          <pc:sldMk cId="2429108142" sldId="11093"/>
        </pc:sldMkLst>
        <pc:spChg chg="mod">
          <ac:chgData name="Nitin Paranjape" userId="12ff91c4-1f32-4668-85b5-ca7338848d21" providerId="ADAL" clId="{718B953A-C41C-4B0F-8DF1-909C9065BA94}" dt="2021-05-30T17:45:11.812" v="19" actId="207"/>
          <ac:spMkLst>
            <pc:docMk/>
            <pc:sldMk cId="2429108142" sldId="11093"/>
            <ac:spMk id="4" creationId="{37813854-6515-465B-8D30-E9E68F413222}"/>
          </ac:spMkLst>
        </pc:spChg>
      </pc:sldChg>
      <pc:sldChg chg="addSp modSp new mod">
        <pc:chgData name="Nitin Paranjape" userId="12ff91c4-1f32-4668-85b5-ca7338848d21" providerId="ADAL" clId="{718B953A-C41C-4B0F-8DF1-909C9065BA94}" dt="2021-05-30T17:47:30.737" v="24" actId="1076"/>
        <pc:sldMkLst>
          <pc:docMk/>
          <pc:sldMk cId="3994020773" sldId="11094"/>
        </pc:sldMkLst>
        <pc:spChg chg="add mod">
          <ac:chgData name="Nitin Paranjape" userId="12ff91c4-1f32-4668-85b5-ca7338848d21" providerId="ADAL" clId="{718B953A-C41C-4B0F-8DF1-909C9065BA94}" dt="2021-05-30T17:47:30.737" v="24" actId="1076"/>
          <ac:spMkLst>
            <pc:docMk/>
            <pc:sldMk cId="3994020773" sldId="11094"/>
            <ac:spMk id="2" creationId="{F6EDC95A-1DAB-48D9-BCFE-A1A4D1983DB7}"/>
          </ac:spMkLst>
        </pc:spChg>
      </pc:sldChg>
      <pc:sldChg chg="modSp add mod modTransition">
        <pc:chgData name="Nitin Paranjape" userId="12ff91c4-1f32-4668-85b5-ca7338848d21" providerId="ADAL" clId="{718B953A-C41C-4B0F-8DF1-909C9065BA94}" dt="2021-05-30T17:48:25.042" v="44"/>
        <pc:sldMkLst>
          <pc:docMk/>
          <pc:sldMk cId="1551401373" sldId="11095"/>
        </pc:sldMkLst>
        <pc:spChg chg="mod">
          <ac:chgData name="Nitin Paranjape" userId="12ff91c4-1f32-4668-85b5-ca7338848d21" providerId="ADAL" clId="{718B953A-C41C-4B0F-8DF1-909C9065BA94}" dt="2021-05-30T17:47:48.754" v="42" actId="1076"/>
          <ac:spMkLst>
            <pc:docMk/>
            <pc:sldMk cId="1551401373" sldId="11095"/>
            <ac:spMk id="2" creationId="{F6EDC95A-1DAB-48D9-BCFE-A1A4D1983DB7}"/>
          </ac:spMkLst>
        </pc:spChg>
      </pc:sldChg>
    </pc:docChg>
  </pc:docChgLst>
  <pc:docChgLst>
    <pc:chgData name="Nitin Paranjape" userId="12ff91c4-1f32-4668-85b5-ca7338848d21" providerId="ADAL" clId="{2BE0B06F-A5B5-4847-AA5C-A1E59A579720}"/>
    <pc:docChg chg="custSel modSld">
      <pc:chgData name="Nitin Paranjape" userId="12ff91c4-1f32-4668-85b5-ca7338848d21" providerId="ADAL" clId="{2BE0B06F-A5B5-4847-AA5C-A1E59A579720}" dt="2021-10-14T04:04:04.196" v="145"/>
      <pc:docMkLst>
        <pc:docMk/>
      </pc:docMkLst>
      <pc:sldChg chg="addSp delSp modSp mod modAnim">
        <pc:chgData name="Nitin Paranjape" userId="12ff91c4-1f32-4668-85b5-ca7338848d21" providerId="ADAL" clId="{2BE0B06F-A5B5-4847-AA5C-A1E59A579720}" dt="2021-10-14T04:04:04.196" v="145"/>
        <pc:sldMkLst>
          <pc:docMk/>
          <pc:sldMk cId="2724405552" sldId="11084"/>
        </pc:sldMkLst>
        <pc:spChg chg="mod">
          <ac:chgData name="Nitin Paranjape" userId="12ff91c4-1f32-4668-85b5-ca7338848d21" providerId="ADAL" clId="{2BE0B06F-A5B5-4847-AA5C-A1E59A579720}" dt="2021-10-14T04:01:32.766" v="95" actId="122"/>
          <ac:spMkLst>
            <pc:docMk/>
            <pc:sldMk cId="2724405552" sldId="11084"/>
            <ac:spMk id="2" creationId="{8811B321-67B7-4852-B0F3-9069D5F066EC}"/>
          </ac:spMkLst>
        </pc:spChg>
        <pc:spChg chg="add del">
          <ac:chgData name="Nitin Paranjape" userId="12ff91c4-1f32-4668-85b5-ca7338848d21" providerId="ADAL" clId="{2BE0B06F-A5B5-4847-AA5C-A1E59A579720}" dt="2021-10-14T04:00:55.505" v="58" actId="478"/>
          <ac:spMkLst>
            <pc:docMk/>
            <pc:sldMk cId="2724405552" sldId="11084"/>
            <ac:spMk id="3" creationId="{7594E753-A4E1-4ADB-B547-7A5996FF84C4}"/>
          </ac:spMkLst>
        </pc:spChg>
        <pc:spChg chg="add mod">
          <ac:chgData name="Nitin Paranjape" userId="12ff91c4-1f32-4668-85b5-ca7338848d21" providerId="ADAL" clId="{2BE0B06F-A5B5-4847-AA5C-A1E59A579720}" dt="2021-10-14T04:01:44.226" v="127" actId="1037"/>
          <ac:spMkLst>
            <pc:docMk/>
            <pc:sldMk cId="2724405552" sldId="11084"/>
            <ac:spMk id="4" creationId="{03ABFE82-213D-45EB-B8D7-E33B70A1BAF5}"/>
          </ac:spMkLst>
        </pc:spChg>
        <pc:spChg chg="add mod ord">
          <ac:chgData name="Nitin Paranjape" userId="12ff91c4-1f32-4668-85b5-ca7338848d21" providerId="ADAL" clId="{2BE0B06F-A5B5-4847-AA5C-A1E59A579720}" dt="2021-10-14T04:01:44.226" v="127" actId="1037"/>
          <ac:spMkLst>
            <pc:docMk/>
            <pc:sldMk cId="2724405552" sldId="11084"/>
            <ac:spMk id="6" creationId="{A3BAFBDD-D6A1-4172-B135-15960AC683BD}"/>
          </ac:spMkLst>
        </pc:spChg>
        <pc:spChg chg="add mod ord">
          <ac:chgData name="Nitin Paranjape" userId="12ff91c4-1f32-4668-85b5-ca7338848d21" providerId="ADAL" clId="{2BE0B06F-A5B5-4847-AA5C-A1E59A579720}" dt="2021-10-14T04:01:44.226" v="127" actId="1037"/>
          <ac:spMkLst>
            <pc:docMk/>
            <pc:sldMk cId="2724405552" sldId="11084"/>
            <ac:spMk id="7" creationId="{186CA353-4758-4208-9FCE-4B0DA93EB7DE}"/>
          </ac:spMkLst>
        </pc:spChg>
        <pc:spChg chg="add mod">
          <ac:chgData name="Nitin Paranjape" userId="12ff91c4-1f32-4668-85b5-ca7338848d21" providerId="ADAL" clId="{2BE0B06F-A5B5-4847-AA5C-A1E59A579720}" dt="2021-10-14T04:01:44.226" v="127" actId="1037"/>
          <ac:spMkLst>
            <pc:docMk/>
            <pc:sldMk cId="2724405552" sldId="11084"/>
            <ac:spMk id="8" creationId="{8842BE7B-F7D2-42BE-920A-41A26AADC26A}"/>
          </ac:spMkLst>
        </pc:spChg>
        <pc:spChg chg="add mod">
          <ac:chgData name="Nitin Paranjape" userId="12ff91c4-1f32-4668-85b5-ca7338848d21" providerId="ADAL" clId="{2BE0B06F-A5B5-4847-AA5C-A1E59A579720}" dt="2021-10-14T04:02:05.813" v="134" actId="14100"/>
          <ac:spMkLst>
            <pc:docMk/>
            <pc:sldMk cId="2724405552" sldId="11084"/>
            <ac:spMk id="9" creationId="{18EB3EAB-96AA-420F-B049-9A0988BC0B86}"/>
          </ac:spMkLst>
        </pc:spChg>
      </pc:sldChg>
      <pc:sldChg chg="modTransition">
        <pc:chgData name="Nitin Paranjape" userId="12ff91c4-1f32-4668-85b5-ca7338848d21" providerId="ADAL" clId="{2BE0B06F-A5B5-4847-AA5C-A1E59A579720}" dt="2021-10-14T03:55:49.649" v="0"/>
        <pc:sldMkLst>
          <pc:docMk/>
          <pc:sldMk cId="1123870469" sldId="110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14A42-DDE5-4B0C-A042-D4F1F501EE2D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1C380-5300-4DD5-BEDE-0D77F438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4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29A4D-C463-4C77-BB29-06FD97702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3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7E16-F5F2-4282-94E8-13F5AE4C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07BBF-501A-48C6-B9A6-821978372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B0E1-E5FF-426A-9888-5E31B17D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92D5-0459-400A-802F-CAE35959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658-59A3-4F54-B3D9-A19D3741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4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6D07-31B2-4D03-BA98-5B684A31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2FEE-6800-4437-8C82-354B3C07E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ABC72-010B-4793-9766-9D4D23FF2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43904-F28D-420A-8B59-2953B16F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872E7-775E-4773-AA8F-0D06E91A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D95CB-A115-4C14-9F14-E5212CCE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2A48-C782-4659-98A4-655A5958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60048-9B07-46D3-878C-2B74C02C6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F7420-C1CD-4EAE-B5FD-DF40070CF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87BCA-83AA-4D57-BB86-3DEEA0F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DD798-1F01-440F-B733-11A5F03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B4AF4-150F-4C96-A969-5FE7EA1F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9703-A829-49FF-8C0B-D2EFEC23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81F25-809B-4999-BBA2-CD9E3E01A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619E2-F964-47D9-872A-ED2310648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2077-EDBA-431F-979A-3BC01173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360A-9988-40C3-AE72-296378A1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6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30E86-D8D2-4F72-9D4C-A1E812726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76380-BDC1-4112-9B6E-8021AB10C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7741A-18EC-4F87-B045-338A7D03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D000A-6614-40D3-A30E-182B1B1A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2161-6822-4104-8F6B-21AED5E3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78377"/>
            <a:ext cx="11773989" cy="67143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18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E3E6-C7FA-4847-A720-427EF186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EEB4-B1F0-44F5-98C5-6C16CEB9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41C6-D48B-4E73-90A1-999742B0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0724-1448-4C93-8ED8-3BD683F5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FE3E6-C7FA-4847-A720-427EF186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37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78377"/>
            <a:ext cx="11773989" cy="6714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1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1D7C-CDFD-496A-9CB0-F1689012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C07D-B574-46D9-87EB-33F50E6F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DD592-8A65-4B92-A1EA-204B7534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69951-82FE-4760-81D7-8C9B302E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FD478-F0F8-475C-AC18-1BABF280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DFD-E4E7-4B22-A6DF-65581B1A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A54-4E9C-40E2-ABD9-487E67C8F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63CA-B742-459E-AF2E-75179BBF1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D3D9F-3B1F-44EC-A327-F1EF3AE2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9D117-9678-4A22-93E4-20421AB8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60568-8D22-43D5-8114-EABA2187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7EDB-A1B6-4CA3-87E5-46DAEBEB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91834-B85F-40E6-B407-40669446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D7A1C-6D7C-45D8-9F6B-6EFEC234F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C9CC7-FDB9-406D-85A7-CF96320C7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E97-132F-4A10-B081-D757E52F7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CA983-C495-4BA7-B8D4-9E224923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41A1B-BE86-4B28-B2C3-5F5D299E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BC644-8B76-42A3-B8FC-A4B2328C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2553-88F1-4F63-AEE2-8EF0D7D5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EB20-4D6F-4E0F-914D-CDE3377E4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2520-D70D-4BF9-AB12-1E3DDCC9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65F74-0B84-4381-89B4-BBD47CF8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1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642DE-6781-4ABF-9216-9D7EA557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5DFE9-5DD3-4F66-A99C-EACBE13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8F3B8-9028-48F5-83F3-4F2E05EF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AC5DC-C1BE-4D04-AE80-91DC1C50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6CC78-7FE1-40CF-9658-4AFD09DA9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94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6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43E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kg2">
            <a:extLst>
              <a:ext uri="{FF2B5EF4-FFF2-40B4-BE49-F238E27FC236}">
                <a16:creationId xmlns:a16="http://schemas.microsoft.com/office/drawing/2014/main" id="{87E1870C-288B-4D15-947E-4271329189AD}"/>
              </a:ext>
            </a:extLst>
          </p:cNvPr>
          <p:cNvSpPr txBox="1">
            <a:spLocks/>
          </p:cNvSpPr>
          <p:nvPr/>
        </p:nvSpPr>
        <p:spPr>
          <a:xfrm>
            <a:off x="4653281" y="-9053"/>
            <a:ext cx="7538720" cy="6867053"/>
          </a:xfrm>
          <a:custGeom>
            <a:avLst/>
            <a:gdLst>
              <a:gd name="connsiteX0" fmla="*/ 0 w 6924674"/>
              <a:gd name="connsiteY0" fmla="*/ 0 h 6832491"/>
              <a:gd name="connsiteX1" fmla="*/ 6924674 w 6924674"/>
              <a:gd name="connsiteY1" fmla="*/ 0 h 6832491"/>
              <a:gd name="connsiteX2" fmla="*/ 6924674 w 6924674"/>
              <a:gd name="connsiteY2" fmla="*/ 6832491 h 6832491"/>
              <a:gd name="connsiteX3" fmla="*/ 0 w 6924674"/>
              <a:gd name="connsiteY3" fmla="*/ 6832491 h 6832491"/>
              <a:gd name="connsiteX4" fmla="*/ 0 w 6924674"/>
              <a:gd name="connsiteY4" fmla="*/ 0 h 6832491"/>
              <a:gd name="connsiteX0" fmla="*/ 469900 w 7394574"/>
              <a:gd name="connsiteY0" fmla="*/ 0 h 6845191"/>
              <a:gd name="connsiteX1" fmla="*/ 7394574 w 7394574"/>
              <a:gd name="connsiteY1" fmla="*/ 0 h 6845191"/>
              <a:gd name="connsiteX2" fmla="*/ 7394574 w 7394574"/>
              <a:gd name="connsiteY2" fmla="*/ 6832491 h 6845191"/>
              <a:gd name="connsiteX3" fmla="*/ 0 w 7394574"/>
              <a:gd name="connsiteY3" fmla="*/ 6845191 h 6845191"/>
              <a:gd name="connsiteX4" fmla="*/ 469900 w 7394574"/>
              <a:gd name="connsiteY4" fmla="*/ 0 h 6845191"/>
              <a:gd name="connsiteX0" fmla="*/ 546100 w 7394574"/>
              <a:gd name="connsiteY0" fmla="*/ 0 h 6870591"/>
              <a:gd name="connsiteX1" fmla="*/ 7394574 w 7394574"/>
              <a:gd name="connsiteY1" fmla="*/ 25400 h 6870591"/>
              <a:gd name="connsiteX2" fmla="*/ 7394574 w 7394574"/>
              <a:gd name="connsiteY2" fmla="*/ 6857891 h 6870591"/>
              <a:gd name="connsiteX3" fmla="*/ 0 w 7394574"/>
              <a:gd name="connsiteY3" fmla="*/ 6870591 h 6870591"/>
              <a:gd name="connsiteX4" fmla="*/ 546100 w 7394574"/>
              <a:gd name="connsiteY4" fmla="*/ 0 h 6870591"/>
              <a:gd name="connsiteX0" fmla="*/ 546100 w 7394574"/>
              <a:gd name="connsiteY0" fmla="*/ 0 h 6870591"/>
              <a:gd name="connsiteX1" fmla="*/ 7394574 w 7394574"/>
              <a:gd name="connsiteY1" fmla="*/ 12700 h 6870591"/>
              <a:gd name="connsiteX2" fmla="*/ 7394574 w 7394574"/>
              <a:gd name="connsiteY2" fmla="*/ 6857891 h 6870591"/>
              <a:gd name="connsiteX3" fmla="*/ 0 w 7394574"/>
              <a:gd name="connsiteY3" fmla="*/ 6870591 h 6870591"/>
              <a:gd name="connsiteX4" fmla="*/ 546100 w 7394574"/>
              <a:gd name="connsiteY4" fmla="*/ 0 h 68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574" h="6870591">
                <a:moveTo>
                  <a:pt x="546100" y="0"/>
                </a:moveTo>
                <a:lnTo>
                  <a:pt x="7394574" y="12700"/>
                </a:lnTo>
                <a:lnTo>
                  <a:pt x="7394574" y="6857891"/>
                </a:lnTo>
                <a:lnTo>
                  <a:pt x="0" y="6870591"/>
                </a:lnTo>
                <a:lnTo>
                  <a:pt x="546100" y="0"/>
                </a:lnTo>
                <a:close/>
              </a:path>
            </a:pathLst>
          </a:custGeom>
          <a:solidFill>
            <a:srgbClr val="E25736"/>
          </a:solidFill>
          <a:ln>
            <a:noFill/>
          </a:ln>
          <a:effectLst>
            <a:outerShdw blurRad="2540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gradFill>
                  <a:gsLst>
                    <a:gs pos="0">
                      <a:srgbClr val="E8E897"/>
                    </a:gs>
                    <a:gs pos="25000">
                      <a:schemeClr val="accent1">
                        <a:lumMod val="45000"/>
                        <a:lumOff val="55000"/>
                      </a:schemeClr>
                    </a:gs>
                    <a:gs pos="55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107C41">
                        <a:lumMod val="52000"/>
                        <a:lumOff val="48000"/>
                      </a:srgbClr>
                    </a:gs>
                  </a:gsLst>
                  <a:lin ang="162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E8E897"/>
                  </a:gs>
                  <a:gs pos="25000">
                    <a:srgbClr val="742774">
                      <a:lumMod val="45000"/>
                      <a:lumOff val="55000"/>
                    </a:srgbClr>
                  </a:gs>
                  <a:gs pos="55000">
                    <a:srgbClr val="742774">
                      <a:lumMod val="45000"/>
                      <a:lumOff val="55000"/>
                    </a:srgbClr>
                  </a:gs>
                  <a:gs pos="100000">
                    <a:srgbClr val="107C41">
                      <a:lumMod val="52000"/>
                      <a:lumOff val="48000"/>
                    </a:srgbClr>
                  </a:gs>
                </a:gsLst>
                <a:lin ang="16200000" scaled="0"/>
              </a:gra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2887DB-E36C-496D-905A-E92DD53C4DAC}"/>
              </a:ext>
            </a:extLst>
          </p:cNvPr>
          <p:cNvSpPr txBox="1">
            <a:spLocks/>
          </p:cNvSpPr>
          <p:nvPr/>
        </p:nvSpPr>
        <p:spPr>
          <a:xfrm>
            <a:off x="-265402" y="1741341"/>
            <a:ext cx="5381938" cy="4185651"/>
          </a:xfrm>
          <a:prstGeom prst="rect">
            <a:avLst/>
          </a:prstGeom>
          <a:noFill/>
          <a:effectLst/>
        </p:spPr>
        <p:txBody>
          <a:bodyPr vert="horz" wrap="square" lIns="9000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</a:rPr>
              <a:t>PowerPoint </a:t>
            </a:r>
          </a:p>
        </p:txBody>
      </p:sp>
      <p:sp>
        <p:nvSpPr>
          <p:cNvPr id="8" name="Name bkg">
            <a:extLst>
              <a:ext uri="{FF2B5EF4-FFF2-40B4-BE49-F238E27FC236}">
                <a16:creationId xmlns:a16="http://schemas.microsoft.com/office/drawing/2014/main" id="{260899D5-090E-4BFD-962C-AE68B5CF9C68}"/>
              </a:ext>
            </a:extLst>
          </p:cNvPr>
          <p:cNvSpPr/>
          <p:nvPr/>
        </p:nvSpPr>
        <p:spPr>
          <a:xfrm>
            <a:off x="872358" y="5610128"/>
            <a:ext cx="4289225" cy="73987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118"/>
              <a:gd name="connsiteX1" fmla="*/ 2000 w 10000"/>
              <a:gd name="connsiteY1" fmla="*/ 0 h 10118"/>
              <a:gd name="connsiteX2" fmla="*/ 10000 w 10000"/>
              <a:gd name="connsiteY2" fmla="*/ 0 h 10118"/>
              <a:gd name="connsiteX3" fmla="*/ 9734 w 10000"/>
              <a:gd name="connsiteY3" fmla="*/ 10118 h 10118"/>
              <a:gd name="connsiteX4" fmla="*/ 0 w 10000"/>
              <a:gd name="connsiteY4" fmla="*/ 10000 h 10118"/>
              <a:gd name="connsiteX0" fmla="*/ 0 w 9927"/>
              <a:gd name="connsiteY0" fmla="*/ 10000 h 10118"/>
              <a:gd name="connsiteX1" fmla="*/ 2000 w 9927"/>
              <a:gd name="connsiteY1" fmla="*/ 0 h 10118"/>
              <a:gd name="connsiteX2" fmla="*/ 9927 w 9927"/>
              <a:gd name="connsiteY2" fmla="*/ 0 h 10118"/>
              <a:gd name="connsiteX3" fmla="*/ 9734 w 9927"/>
              <a:gd name="connsiteY3" fmla="*/ 10118 h 10118"/>
              <a:gd name="connsiteX4" fmla="*/ 0 w 9927"/>
              <a:gd name="connsiteY4" fmla="*/ 10000 h 10118"/>
              <a:gd name="connsiteX0" fmla="*/ 0 w 9941"/>
              <a:gd name="connsiteY0" fmla="*/ 9883 h 10000"/>
              <a:gd name="connsiteX1" fmla="*/ 2015 w 9941"/>
              <a:gd name="connsiteY1" fmla="*/ 0 h 10000"/>
              <a:gd name="connsiteX2" fmla="*/ 9941 w 9941"/>
              <a:gd name="connsiteY2" fmla="*/ 0 h 10000"/>
              <a:gd name="connsiteX3" fmla="*/ 9806 w 9941"/>
              <a:gd name="connsiteY3" fmla="*/ 10000 h 10000"/>
              <a:gd name="connsiteX4" fmla="*/ 0 w 9941"/>
              <a:gd name="connsiteY4" fmla="*/ 9883 h 10000"/>
              <a:gd name="connsiteX0" fmla="*/ 0 w 10000"/>
              <a:gd name="connsiteY0" fmla="*/ 9883 h 10000"/>
              <a:gd name="connsiteX1" fmla="*/ 2027 w 10000"/>
              <a:gd name="connsiteY1" fmla="*/ 0 h 10000"/>
              <a:gd name="connsiteX2" fmla="*/ 10000 w 10000"/>
              <a:gd name="connsiteY2" fmla="*/ 0 h 10000"/>
              <a:gd name="connsiteX3" fmla="*/ 9864 w 10000"/>
              <a:gd name="connsiteY3" fmla="*/ 10000 h 10000"/>
              <a:gd name="connsiteX4" fmla="*/ 0 w 10000"/>
              <a:gd name="connsiteY4" fmla="*/ 9883 h 10000"/>
              <a:gd name="connsiteX0" fmla="*/ 0 w 10000"/>
              <a:gd name="connsiteY0" fmla="*/ 9883 h 10000"/>
              <a:gd name="connsiteX1" fmla="*/ 2027 w 10000"/>
              <a:gd name="connsiteY1" fmla="*/ 0 h 10000"/>
              <a:gd name="connsiteX2" fmla="*/ 10000 w 10000"/>
              <a:gd name="connsiteY2" fmla="*/ 0 h 10000"/>
              <a:gd name="connsiteX3" fmla="*/ 9790 w 10000"/>
              <a:gd name="connsiteY3" fmla="*/ 10000 h 10000"/>
              <a:gd name="connsiteX4" fmla="*/ 0 w 10000"/>
              <a:gd name="connsiteY4" fmla="*/ 98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9883"/>
                </a:moveTo>
                <a:lnTo>
                  <a:pt x="2027" y="0"/>
                </a:lnTo>
                <a:lnTo>
                  <a:pt x="10000" y="0"/>
                </a:lnTo>
                <a:cubicBezTo>
                  <a:pt x="9939" y="3591"/>
                  <a:pt x="9880" y="6666"/>
                  <a:pt x="9790" y="10000"/>
                </a:cubicBezTo>
                <a:lnTo>
                  <a:pt x="0" y="988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2" name="Name">
            <a:extLst>
              <a:ext uri="{FF2B5EF4-FFF2-40B4-BE49-F238E27FC236}">
                <a16:creationId xmlns:a16="http://schemas.microsoft.com/office/drawing/2014/main" id="{E5CF7F44-3B4A-41E9-89A1-07D752196590}"/>
              </a:ext>
            </a:extLst>
          </p:cNvPr>
          <p:cNvSpPr txBox="1"/>
          <p:nvPr/>
        </p:nvSpPr>
        <p:spPr>
          <a:xfrm>
            <a:off x="2372080" y="5720544"/>
            <a:ext cx="39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Roboto Condensed"/>
                <a:ea typeface="+mn-ea"/>
                <a:cs typeface="+mn-cs"/>
              </a:rPr>
              <a:t>Dr Nitin Paranjape</a:t>
            </a:r>
          </a:p>
        </p:txBody>
      </p:sp>
      <p:sp>
        <p:nvSpPr>
          <p:cNvPr id="24" name="Nitin Photo">
            <a:extLst>
              <a:ext uri="{FF2B5EF4-FFF2-40B4-BE49-F238E27FC236}">
                <a16:creationId xmlns:a16="http://schemas.microsoft.com/office/drawing/2014/main" id="{F04FE0EB-EFC6-4C0C-AA41-4770E4FD6C14}"/>
              </a:ext>
            </a:extLst>
          </p:cNvPr>
          <p:cNvSpPr/>
          <p:nvPr/>
        </p:nvSpPr>
        <p:spPr>
          <a:xfrm rot="10800000">
            <a:off x="-30247" y="4955780"/>
            <a:ext cx="2317673" cy="2317673"/>
          </a:xfrm>
          <a:prstGeom prst="teardrop">
            <a:avLst/>
          </a:prstGeom>
          <a:blipFill dpi="0" rotWithShape="0">
            <a:blip r:embed="rId3"/>
            <a:srcRect/>
            <a:stretch>
              <a:fillRect l="-4221" r="-4221"/>
            </a:stretch>
          </a:blipFill>
          <a:ln>
            <a:solidFill>
              <a:srgbClr val="969696"/>
            </a:solidFill>
          </a:ln>
          <a:effectLst>
            <a:outerShdw blurRad="2159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pic>
        <p:nvPicPr>
          <p:cNvPr id="9" name="ppt logo">
            <a:extLst>
              <a:ext uri="{FF2B5EF4-FFF2-40B4-BE49-F238E27FC236}">
                <a16:creationId xmlns:a16="http://schemas.microsoft.com/office/drawing/2014/main" id="{59490625-63D5-4DC0-A3AA-37344516E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9557" y="508000"/>
            <a:ext cx="2767834" cy="2743764"/>
          </a:xfrm>
          <a:prstGeom prst="rect">
            <a:avLst/>
          </a:prstGeom>
          <a:effectLst>
            <a:outerShdw blurRad="558800" algn="tl" rotWithShape="0">
              <a:srgbClr val="000000"/>
            </a:outerShdw>
          </a:effectLst>
        </p:spPr>
      </p:pic>
      <p:grpSp>
        <p:nvGrpSpPr>
          <p:cNvPr id="6" name="Morph">
            <a:extLst>
              <a:ext uri="{FF2B5EF4-FFF2-40B4-BE49-F238E27FC236}">
                <a16:creationId xmlns:a16="http://schemas.microsoft.com/office/drawing/2014/main" id="{832C91A8-AC04-4B22-9BAC-7AD75D5C7436}"/>
              </a:ext>
            </a:extLst>
          </p:cNvPr>
          <p:cNvGrpSpPr/>
          <p:nvPr/>
        </p:nvGrpSpPr>
        <p:grpSpPr>
          <a:xfrm>
            <a:off x="5478380" y="3456781"/>
            <a:ext cx="6454011" cy="2646878"/>
            <a:chOff x="5478380" y="3456781"/>
            <a:chExt cx="6454011" cy="2646878"/>
          </a:xfrm>
        </p:grpSpPr>
        <p:grpSp>
          <p:nvGrpSpPr>
            <p:cNvPr id="11" name="Morph O">
              <a:extLst>
                <a:ext uri="{FF2B5EF4-FFF2-40B4-BE49-F238E27FC236}">
                  <a16:creationId xmlns:a16="http://schemas.microsoft.com/office/drawing/2014/main" id="{FCBA9065-D4DE-4623-890F-F8F0F36DC51F}"/>
                </a:ext>
              </a:extLst>
            </p:cNvPr>
            <p:cNvGrpSpPr/>
            <p:nvPr/>
          </p:nvGrpSpPr>
          <p:grpSpPr>
            <a:xfrm>
              <a:off x="7414650" y="4380584"/>
              <a:ext cx="1150392" cy="1150392"/>
              <a:chOff x="7558962" y="4210271"/>
              <a:chExt cx="1734207" cy="1734207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249A01-1E4B-4160-881C-AFF3AA0B16E8}"/>
                  </a:ext>
                </a:extLst>
              </p:cNvPr>
              <p:cNvSpPr/>
              <p:nvPr/>
            </p:nvSpPr>
            <p:spPr>
              <a:xfrm>
                <a:off x="7558962" y="4210271"/>
                <a:ext cx="1734207" cy="1734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2FB6452-D0A5-4E48-9E5A-F149F84150CB}"/>
                  </a:ext>
                </a:extLst>
              </p:cNvPr>
              <p:cNvSpPr/>
              <p:nvPr/>
            </p:nvSpPr>
            <p:spPr>
              <a:xfrm rot="2584254">
                <a:off x="7711360" y="4362668"/>
                <a:ext cx="1429408" cy="1429408"/>
              </a:xfrm>
              <a:prstGeom prst="roundRect">
                <a:avLst>
                  <a:gd name="adj" fmla="val 24448"/>
                </a:avLst>
              </a:prstGeom>
              <a:solidFill>
                <a:srgbClr val="C43E1C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0959AB-57AB-47B0-A8DE-9BE9E17D3AA3}"/>
                  </a:ext>
                </a:extLst>
              </p:cNvPr>
              <p:cNvSpPr/>
              <p:nvPr/>
            </p:nvSpPr>
            <p:spPr>
              <a:xfrm>
                <a:off x="7940728" y="4575692"/>
                <a:ext cx="970671" cy="934669"/>
              </a:xfrm>
              <a:prstGeom prst="rect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sp>
          <p:nvSpPr>
            <p:cNvPr id="10" name="Morph">
              <a:extLst>
                <a:ext uri="{FF2B5EF4-FFF2-40B4-BE49-F238E27FC236}">
                  <a16:creationId xmlns:a16="http://schemas.microsoft.com/office/drawing/2014/main" id="{2B962BEB-09E3-4A93-A576-0D41D5060C65}"/>
                </a:ext>
              </a:extLst>
            </p:cNvPr>
            <p:cNvSpPr txBox="1"/>
            <p:nvPr/>
          </p:nvSpPr>
          <p:spPr>
            <a:xfrm>
              <a:off x="5478380" y="3456781"/>
              <a:ext cx="645401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rph</a:t>
              </a:r>
            </a:p>
          </p:txBody>
        </p:sp>
      </p:grpSp>
      <p:sp>
        <p:nvSpPr>
          <p:cNvPr id="7" name="Transitions">
            <a:extLst>
              <a:ext uri="{FF2B5EF4-FFF2-40B4-BE49-F238E27FC236}">
                <a16:creationId xmlns:a16="http://schemas.microsoft.com/office/drawing/2014/main" id="{B6581B2E-65DE-4CB6-9FB8-C0B1B8FB1A17}"/>
              </a:ext>
            </a:extLst>
          </p:cNvPr>
          <p:cNvSpPr txBox="1"/>
          <p:nvPr/>
        </p:nvSpPr>
        <p:spPr>
          <a:xfrm>
            <a:off x="5412657" y="1971467"/>
            <a:ext cx="6519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000000"/>
                    </a:gs>
                    <a:gs pos="47000">
                      <a:prstClr val="white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Roboto Black"/>
                <a:ea typeface="+mn-ea"/>
                <a:cs typeface="+mn-cs"/>
              </a:rPr>
              <a:t>Transitions</a:t>
            </a:r>
          </a:p>
        </p:txBody>
      </p:sp>
      <p:grpSp>
        <p:nvGrpSpPr>
          <p:cNvPr id="4" name="Animation">
            <a:extLst>
              <a:ext uri="{FF2B5EF4-FFF2-40B4-BE49-F238E27FC236}">
                <a16:creationId xmlns:a16="http://schemas.microsoft.com/office/drawing/2014/main" id="{B8012636-4F0E-43E6-A4F6-A212C40E7BCD}"/>
              </a:ext>
            </a:extLst>
          </p:cNvPr>
          <p:cNvGrpSpPr/>
          <p:nvPr/>
        </p:nvGrpSpPr>
        <p:grpSpPr>
          <a:xfrm>
            <a:off x="6015387" y="68678"/>
            <a:ext cx="5917004" cy="1808100"/>
            <a:chOff x="6015387" y="68678"/>
            <a:chExt cx="5917004" cy="1808100"/>
          </a:xfrm>
        </p:grpSpPr>
        <p:sp>
          <p:nvSpPr>
            <p:cNvPr id="5" name="Animation">
              <a:extLst>
                <a:ext uri="{FF2B5EF4-FFF2-40B4-BE49-F238E27FC236}">
                  <a16:creationId xmlns:a16="http://schemas.microsoft.com/office/drawing/2014/main" id="{403BA0F8-A6A2-4754-916F-DF04B4DC49BF}"/>
                </a:ext>
              </a:extLst>
            </p:cNvPr>
            <p:cNvSpPr txBox="1"/>
            <p:nvPr/>
          </p:nvSpPr>
          <p:spPr>
            <a:xfrm>
              <a:off x="6015387" y="307118"/>
              <a:ext cx="59170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t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" name="Animation1">
              <a:extLst>
                <a:ext uri="{FF2B5EF4-FFF2-40B4-BE49-F238E27FC236}">
                  <a16:creationId xmlns:a16="http://schemas.microsoft.com/office/drawing/2014/main" id="{17B593AA-4F08-48D2-82F1-A9757F31327E}"/>
                </a:ext>
              </a:extLst>
            </p:cNvPr>
            <p:cNvSpPr txBox="1"/>
            <p:nvPr/>
          </p:nvSpPr>
          <p:spPr>
            <a:xfrm>
              <a:off x="6015387" y="68678"/>
              <a:ext cx="59170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t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dancing in colorful lights">
            <a:extLst>
              <a:ext uri="{FF2B5EF4-FFF2-40B4-BE49-F238E27FC236}">
                <a16:creationId xmlns:a16="http://schemas.microsoft.com/office/drawing/2014/main" id="{3EB35E1D-4080-4FD1-A21D-B2ECF1C41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" t="8694" r="8860" b="2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81DEA82-C86F-49AD-955E-A7971EF543A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5976008"/>
                  </p:ext>
                </p:extLst>
              </p:nvPr>
            </p:nvGraphicFramePr>
            <p:xfrm>
              <a:off x="2387738" y="334062"/>
              <a:ext cx="5530570" cy="65239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30570" cy="6523938"/>
                    </a:xfrm>
                    <a:prstGeom prst="rect">
                      <a:avLst/>
                    </a:prstGeom>
                    <a:effectLst>
                      <a:outerShdw blurRad="469900" dir="18900000" sy="23000" kx="-1200000" algn="bl" rotWithShape="0">
                        <a:prstClr val="black">
                          <a:alpha val="77000"/>
                        </a:prstClr>
                      </a:outerShdw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" d="1000000"/>
                    <am3d:preTrans dx="-3566564" dy="-17999997" dz="-5431346"/>
                    <am3d:scale>
                      <am3d:sx n="1000000" d="1000000"/>
                      <am3d:sy n="1000000" d="1000000"/>
                      <am3d:sz n="1000000" d="1000000"/>
                    </am3d:scale>
                    <am3d:rot ax="9438008" ay="-2542881" az="-98552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57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681DEA82-C86F-49AD-955E-A7971EF54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738" y="334062"/>
                <a:ext cx="5530570" cy="6523938"/>
              </a:xfrm>
              <a:prstGeom prst="rect">
                <a:avLst/>
              </a:prstGeom>
              <a:effectLst>
                <a:outerShdw blurRad="469900" dir="18900000" sy="23000" kx="-1200000" algn="bl" rotWithShape="0">
                  <a:prstClr val="black">
                    <a:alpha val="77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870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5C8BF-ACFF-4634-A935-06C72F650A68}"/>
              </a:ext>
            </a:extLst>
          </p:cNvPr>
          <p:cNvSpPr txBox="1">
            <a:spLocks/>
          </p:cNvSpPr>
          <p:nvPr/>
        </p:nvSpPr>
        <p:spPr>
          <a:xfrm>
            <a:off x="4454013" y="9137446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661F8F5-0940-4AA5-98F1-D12757C54FF5}"/>
              </a:ext>
            </a:extLst>
          </p:cNvPr>
          <p:cNvSpPr txBox="1">
            <a:spLocks/>
          </p:cNvSpPr>
          <p:nvPr/>
        </p:nvSpPr>
        <p:spPr>
          <a:xfrm>
            <a:off x="-737419" y="-5463459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1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2116" y="3710041"/>
            <a:ext cx="13116232" cy="2387600"/>
          </a:xfrm>
        </p:spPr>
        <p:txBody>
          <a:bodyPr>
            <a:noAutofit/>
          </a:bodyPr>
          <a:lstStyle/>
          <a:p>
            <a:r>
              <a:rPr lang="en-US" sz="28700" dirty="0"/>
              <a:t>Morph</a:t>
            </a:r>
          </a:p>
        </p:txBody>
      </p:sp>
    </p:spTree>
    <p:extLst>
      <p:ext uri="{BB962C8B-B14F-4D97-AF65-F5344CB8AC3E}">
        <p14:creationId xmlns:p14="http://schemas.microsoft.com/office/powerpoint/2010/main" val="8014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13854-6515-465B-8D30-E9E68F413222}"/>
              </a:ext>
            </a:extLst>
          </p:cNvPr>
          <p:cNvSpPr/>
          <p:nvPr/>
        </p:nvSpPr>
        <p:spPr>
          <a:xfrm>
            <a:off x="2466561" y="1102830"/>
            <a:ext cx="2609850" cy="199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13854-6515-465B-8D30-E9E68F413222}"/>
              </a:ext>
            </a:extLst>
          </p:cNvPr>
          <p:cNvSpPr/>
          <p:nvPr/>
        </p:nvSpPr>
        <p:spPr>
          <a:xfrm rot="3405511">
            <a:off x="7464287" y="1848679"/>
            <a:ext cx="3187977" cy="279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EDC95A-1DAB-48D9-BCFE-A1A4D1983DB7}"/>
              </a:ext>
            </a:extLst>
          </p:cNvPr>
          <p:cNvSpPr txBox="1">
            <a:spLocks/>
          </p:cNvSpPr>
          <p:nvPr/>
        </p:nvSpPr>
        <p:spPr>
          <a:xfrm>
            <a:off x="0" y="2584246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99402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EDC95A-1DAB-48D9-BCFE-A1A4D1983DB7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5140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Animation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DFE70-43CE-4ED4-96B1-32A1E079C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E87D-1CB2-4976-837D-ADF553EB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22E7-36AD-43D8-9CE2-69278703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  <a:p>
            <a:r>
              <a:rPr lang="en-US" dirty="0"/>
              <a:t>Transitions</a:t>
            </a:r>
          </a:p>
          <a:p>
            <a:r>
              <a:rPr lang="en-US" dirty="0"/>
              <a:t>Morph</a:t>
            </a:r>
          </a:p>
        </p:txBody>
      </p:sp>
    </p:spTree>
    <p:extLst>
      <p:ext uri="{BB962C8B-B14F-4D97-AF65-F5344CB8AC3E}">
        <p14:creationId xmlns:p14="http://schemas.microsoft.com/office/powerpoint/2010/main" val="243974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4EB7-4E74-4E84-AFC4-4E47ECC146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48787-FB59-401F-8537-380B242CD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162"/>
          <a:stretch/>
        </p:blipFill>
        <p:spPr>
          <a:xfrm>
            <a:off x="838200" y="1884115"/>
            <a:ext cx="3342450" cy="34253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E723A-3993-4B67-9BCE-0FE20ADF7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94"/>
          <a:stretch/>
        </p:blipFill>
        <p:spPr>
          <a:xfrm>
            <a:off x="4606163" y="1884115"/>
            <a:ext cx="3342450" cy="3425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F89F0-5E39-4C01-9D35-6D4CAAE47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294"/>
          <a:stretch/>
        </p:blipFill>
        <p:spPr>
          <a:xfrm>
            <a:off x="8374127" y="1884115"/>
            <a:ext cx="3342450" cy="34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B321-67B7-4852-B0F3-9069D5F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Entrance . Emphasis . Motion . Exit .</a:t>
            </a:r>
          </a:p>
        </p:txBody>
      </p:sp>
      <p:pic>
        <p:nvPicPr>
          <p:cNvPr id="5" name="Content Placeholder 4" descr="No Worries Handy">
            <a:extLst>
              <a:ext uri="{FF2B5EF4-FFF2-40B4-BE49-F238E27FC236}">
                <a16:creationId xmlns:a16="http://schemas.microsoft.com/office/drawing/2014/main" id="{20EEDD96-103E-41C9-9D41-C1659FE7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  <p:sp>
        <p:nvSpPr>
          <p:cNvPr id="4" name="entr">
            <a:extLst>
              <a:ext uri="{FF2B5EF4-FFF2-40B4-BE49-F238E27FC236}">
                <a16:creationId xmlns:a16="http://schemas.microsoft.com/office/drawing/2014/main" id="{03ABFE82-213D-45EB-B8D7-E33B70A1BAF5}"/>
              </a:ext>
            </a:extLst>
          </p:cNvPr>
          <p:cNvSpPr txBox="1">
            <a:spLocks/>
          </p:cNvSpPr>
          <p:nvPr/>
        </p:nvSpPr>
        <p:spPr>
          <a:xfrm>
            <a:off x="1473200" y="365125"/>
            <a:ext cx="2567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Entrance</a:t>
            </a:r>
          </a:p>
        </p:txBody>
      </p:sp>
      <p:sp>
        <p:nvSpPr>
          <p:cNvPr id="7" name="emph">
            <a:extLst>
              <a:ext uri="{FF2B5EF4-FFF2-40B4-BE49-F238E27FC236}">
                <a16:creationId xmlns:a16="http://schemas.microsoft.com/office/drawing/2014/main" id="{186CA353-4758-4208-9FCE-4B0DA93EB7DE}"/>
              </a:ext>
            </a:extLst>
          </p:cNvPr>
          <p:cNvSpPr txBox="1">
            <a:spLocks/>
          </p:cNvSpPr>
          <p:nvPr/>
        </p:nvSpPr>
        <p:spPr>
          <a:xfrm>
            <a:off x="4162108" y="365123"/>
            <a:ext cx="35737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Emphasis</a:t>
            </a:r>
          </a:p>
        </p:txBody>
      </p:sp>
      <p:sp>
        <p:nvSpPr>
          <p:cNvPr id="8" name="mot">
            <a:extLst>
              <a:ext uri="{FF2B5EF4-FFF2-40B4-BE49-F238E27FC236}">
                <a16:creationId xmlns:a16="http://schemas.microsoft.com/office/drawing/2014/main" id="{8842BE7B-F7D2-42BE-920A-41A26AADC26A}"/>
              </a:ext>
            </a:extLst>
          </p:cNvPr>
          <p:cNvSpPr txBox="1">
            <a:spLocks/>
          </p:cNvSpPr>
          <p:nvPr/>
        </p:nvSpPr>
        <p:spPr>
          <a:xfrm>
            <a:off x="7055326" y="365122"/>
            <a:ext cx="2567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Motion</a:t>
            </a:r>
          </a:p>
        </p:txBody>
      </p:sp>
      <p:sp>
        <p:nvSpPr>
          <p:cNvPr id="6" name="ex">
            <a:extLst>
              <a:ext uri="{FF2B5EF4-FFF2-40B4-BE49-F238E27FC236}">
                <a16:creationId xmlns:a16="http://schemas.microsoft.com/office/drawing/2014/main" id="{A3BAFBDD-D6A1-4172-B135-15960AC683BD}"/>
              </a:ext>
            </a:extLst>
          </p:cNvPr>
          <p:cNvSpPr txBox="1">
            <a:spLocks/>
          </p:cNvSpPr>
          <p:nvPr/>
        </p:nvSpPr>
        <p:spPr>
          <a:xfrm>
            <a:off x="9283224" y="365124"/>
            <a:ext cx="25679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B3EAB-96AA-420F-B049-9A0988BC0B86}"/>
              </a:ext>
            </a:extLst>
          </p:cNvPr>
          <p:cNvSpPr txBox="1"/>
          <p:nvPr/>
        </p:nvSpPr>
        <p:spPr>
          <a:xfrm>
            <a:off x="0" y="16370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Click to see each effect in action</a:t>
            </a:r>
          </a:p>
        </p:txBody>
      </p:sp>
    </p:spTree>
    <p:extLst>
      <p:ext uri="{BB962C8B-B14F-4D97-AF65-F5344CB8AC3E}">
        <p14:creationId xmlns:p14="http://schemas.microsoft.com/office/powerpoint/2010/main" val="27244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6432 -0.122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613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Transitions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DFE70-43CE-4ED4-96B1-32A1E079C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2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Smoke from factories">
            <a:extLst>
              <a:ext uri="{FF2B5EF4-FFF2-40B4-BE49-F238E27FC236}">
                <a16:creationId xmlns:a16="http://schemas.microsoft.com/office/drawing/2014/main" id="{B18118A7-AC8C-4C49-AD8B-7F5143F0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- After</a:t>
            </a:r>
          </a:p>
        </p:txBody>
      </p:sp>
    </p:spTree>
    <p:extLst>
      <p:ext uri="{BB962C8B-B14F-4D97-AF65-F5344CB8AC3E}">
        <p14:creationId xmlns:p14="http://schemas.microsoft.com/office/powerpoint/2010/main" val="15646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ountains and a lake">
            <a:extLst>
              <a:ext uri="{FF2B5EF4-FFF2-40B4-BE49-F238E27FC236}">
                <a16:creationId xmlns:a16="http://schemas.microsoft.com/office/drawing/2014/main" id="{6BF1D72D-7027-43F6-BB57-8D315565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" b="7540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FFD72E-45FA-407A-B542-67593574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Transition: Crush</a:t>
            </a:r>
          </a:p>
        </p:txBody>
      </p:sp>
    </p:spTree>
    <p:extLst>
      <p:ext uri="{BB962C8B-B14F-4D97-AF65-F5344CB8AC3E}">
        <p14:creationId xmlns:p14="http://schemas.microsoft.com/office/powerpoint/2010/main" val="117347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-up of purple curtain in various tones">
            <a:extLst>
              <a:ext uri="{FF2B5EF4-FFF2-40B4-BE49-F238E27FC236}">
                <a16:creationId xmlns:a16="http://schemas.microsoft.com/office/drawing/2014/main" id="{A79C79DC-3909-4FDB-84BF-85591CBEF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643A3F-3504-48A4-97FB-DCA4584D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 / Introduce </a:t>
            </a:r>
          </a:p>
        </p:txBody>
      </p:sp>
    </p:spTree>
    <p:extLst>
      <p:ext uri="{BB962C8B-B14F-4D97-AF65-F5344CB8AC3E}">
        <p14:creationId xmlns:p14="http://schemas.microsoft.com/office/powerpoint/2010/main" val="890814860"/>
      </p:ext>
    </p:extLst>
  </p:cSld>
  <p:clrMapOvr>
    <a:masterClrMapping/>
  </p:clrMapOvr>
</p:sld>
</file>

<file path=ppt/theme/theme1.xml><?xml version="1.0" encoding="utf-8"?>
<a:theme xmlns:a="http://schemas.openxmlformats.org/drawingml/2006/main" name="FYI theme">
  <a:themeElements>
    <a:clrScheme name="Master M365">
      <a:dk1>
        <a:srgbClr val="000000"/>
      </a:dk1>
      <a:lt1>
        <a:sysClr val="window" lastClr="FFFFFF"/>
      </a:lt1>
      <a:dk2>
        <a:srgbClr val="000000"/>
      </a:dk2>
      <a:lt2>
        <a:srgbClr val="F9EDD7"/>
      </a:lt2>
      <a:accent1>
        <a:srgbClr val="742774"/>
      </a:accent1>
      <a:accent2>
        <a:srgbClr val="0070C0"/>
      </a:accent2>
      <a:accent3>
        <a:srgbClr val="C53B3E"/>
      </a:accent3>
      <a:accent4>
        <a:srgbClr val="E1771F"/>
      </a:accent4>
      <a:accent5>
        <a:srgbClr val="4A1F6B"/>
      </a:accent5>
      <a:accent6>
        <a:srgbClr val="00863D"/>
      </a:accent6>
      <a:hlink>
        <a:srgbClr val="0070C0"/>
      </a:hlink>
      <a:folHlink>
        <a:srgbClr val="0070C0"/>
      </a:folHlink>
    </a:clrScheme>
    <a:fontScheme name="Custom 29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I theme" id="{B705ED61-6380-4BBA-8F6D-34048EC6FAC1}" vid="{664C84FA-E254-4219-AEA8-8BC6DB2217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161B374E71240BDB6672287AF3919" ma:contentTypeVersion="12" ma:contentTypeDescription="Create a new document." ma:contentTypeScope="" ma:versionID="01fa41094ae88ad798d072764f63ba0d">
  <xsd:schema xmlns:xsd="http://www.w3.org/2001/XMLSchema" xmlns:xs="http://www.w3.org/2001/XMLSchema" xmlns:p="http://schemas.microsoft.com/office/2006/metadata/properties" xmlns:ns2="8921a8e5-1332-4192-b276-c252b5020a1e" xmlns:ns3="37235b8f-be76-4716-87ea-8a747ce1e271" targetNamespace="http://schemas.microsoft.com/office/2006/metadata/properties" ma:root="true" ma:fieldsID="9c669e4cf8d6825d857bac209ae93242" ns2:_="" ns3:_="">
    <xsd:import namespace="8921a8e5-1332-4192-b276-c252b5020a1e"/>
    <xsd:import namespace="37235b8f-be76-4716-87ea-8a747ce1e2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1a8e5-1332-4192-b276-c252b5020a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35b8f-be76-4716-87ea-8a747ce1e27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1AC985-F3BC-4802-8378-9A1D8AE7ED4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584F7C-B5A2-49B7-A2E5-1112E29084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33C77C-72E4-444B-98F0-F0DA66126B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21a8e5-1332-4192-b276-c252b5020a1e"/>
    <ds:schemaRef ds:uri="37235b8f-be76-4716-87ea-8a747ce1e2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FYI theme</Template>
  <TotalTime>81</TotalTime>
  <Words>52</Words>
  <Application>Microsoft Office PowerPoint</Application>
  <PresentationFormat>Widescreen</PresentationFormat>
  <Paragraphs>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 Black</vt:lpstr>
      <vt:lpstr>Roboto Condensed</vt:lpstr>
      <vt:lpstr>FYI theme</vt:lpstr>
      <vt:lpstr>PowerPoint Presentation</vt:lpstr>
      <vt:lpstr>Animation</vt:lpstr>
      <vt:lpstr>Agenda</vt:lpstr>
      <vt:lpstr>Step by Step</vt:lpstr>
      <vt:lpstr>Entrance . Emphasis . Motion . Exit .</vt:lpstr>
      <vt:lpstr>Transitions</vt:lpstr>
      <vt:lpstr>Before - After</vt:lpstr>
      <vt:lpstr>Transition: Crush</vt:lpstr>
      <vt:lpstr>Launch / Introduce </vt:lpstr>
      <vt:lpstr>PowerPoint Presentation</vt:lpstr>
      <vt:lpstr>PowerPoint Presentation</vt:lpstr>
      <vt:lpstr>Morph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Nitin Paranjape</dc:creator>
  <cp:lastModifiedBy>Nitin Paranjape</cp:lastModifiedBy>
  <cp:revision>2</cp:revision>
  <dcterms:created xsi:type="dcterms:W3CDTF">2021-05-30T16:00:41Z</dcterms:created>
  <dcterms:modified xsi:type="dcterms:W3CDTF">2021-10-14T04:04:17Z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0x01010091A161B374E71240BDB6672287AF3919</vt:lpwstr>
  </property>
</Properties>
</file>